
<file path=[Content_Types].xml><?xml version="1.0" encoding="utf-8"?>
<Types xmlns="http://schemas.openxmlformats.org/package/2006/content-types">
  <Default Extension="rels" ContentType="application/vnd.openxmlformats-package.relationships+xml"/>
  <Override PartName="/customXml/itemProps2.xml" ContentType="application/vnd.openxmlformats-officedocument.customXmlProperties+xml"/>
  <Override PartName="/ppt/slideLayouts/slideLayout1.xml" ContentType="application/vnd.openxmlformats-officedocument.presentationml.slideLayout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customXml/itemProps1.xml" ContentType="application/vnd.openxmlformats-officedocument.customXmlProperties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docProps/custom.xml" ContentType="application/vnd.openxmlformats-officedocument.custom-properties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67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7805"/>
    <p:restoredTop sz="96341"/>
  </p:normalViewPr>
  <p:slideViewPr>
    <p:cSldViewPr snapToGrid="0" snapToObjects="1">
      <p:cViewPr varScale="1">
        <p:scale>
          <a:sx n="96" d="100"/>
          <a:sy n="96" d="100"/>
        </p:scale>
        <p:origin x="-104" y="-2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FC766B0-659A-6749-8B20-CD0F269F65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E73AEA2-0260-F549-885B-D8E8E4CF19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BFB243A-403E-7443-8DE7-A319E8904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65512-F569-E847-9445-FF7C4F313794}" type="datetimeFigureOut">
              <a:rPr lang="en-US" smtClean="0"/>
              <a:pPr/>
              <a:t>4/1/20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77FF64D-030E-334F-8067-8CF904B2C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CA89F62-32A5-E74C-AED4-D464C1A60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25A6D-E5E6-7545-9F76-B9D65182F9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88043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97CCE2C-6A44-C840-9969-5D0EC648D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68C401F-61D8-CB4A-9648-42B50A1BE9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908401D-7CA0-D74D-9D54-6743EA300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65512-F569-E847-9445-FF7C4F313794}" type="datetimeFigureOut">
              <a:rPr lang="en-US" smtClean="0"/>
              <a:pPr/>
              <a:t>4/1/20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EC5756F-E402-1E4F-BB50-85500B8A9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0179FDC-8F99-B542-9BA1-1CC51D120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25A6D-E5E6-7545-9F76-B9D65182F9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03107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B48DECA-8A3A-724B-B49A-D938858224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A8EF7E1-7D0D-FD4E-BD00-50498F57AB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45909E8-7AFC-E34A-AFAA-5AA98925E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65512-F569-E847-9445-FF7C4F313794}" type="datetimeFigureOut">
              <a:rPr lang="en-US" smtClean="0"/>
              <a:pPr/>
              <a:t>4/1/20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C6B03E7-56A6-BF44-BF35-CA728A059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077E2E9-A9E9-0640-8572-9524C9B6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25A6D-E5E6-7545-9F76-B9D65182F9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89503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B34C88A-41C5-D14A-93BE-02905A649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58BD229-D0F0-854E-89B3-63F6931B8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152CB8F-379D-2C40-B4DB-4D3625D44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65512-F569-E847-9445-FF7C4F313794}" type="datetimeFigureOut">
              <a:rPr lang="en-US" smtClean="0"/>
              <a:pPr/>
              <a:t>4/1/20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E9729DB-F951-C247-A9EE-D57C44F25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54855E2-E4B9-D748-A3A0-E14FDBB7F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25A6D-E5E6-7545-9F76-B9D65182F9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94457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8DE1DBD-B9E8-434B-8FE3-E28FE02EB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7311941-1BB5-DC42-B5BF-E75ACC47C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828EFAB-40D3-534C-BD9B-F3681CF41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65512-F569-E847-9445-FF7C4F313794}" type="datetimeFigureOut">
              <a:rPr lang="en-US" smtClean="0"/>
              <a:pPr/>
              <a:t>4/1/20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5406731-C71B-AE42-A55E-035DB928B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7C2B11B-D336-6A49-BE8C-51ED1D863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25A6D-E5E6-7545-9F76-B9D65182F9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05040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A627460-3B4C-9F40-8B02-AD34EE35D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1FAA47E-8351-1845-AF5D-F103444E14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F8C29F3-420F-0949-AD22-F987328987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99AED62-7FC7-A342-9414-1920B57EA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65512-F569-E847-9445-FF7C4F313794}" type="datetimeFigureOut">
              <a:rPr lang="en-US" smtClean="0"/>
              <a:pPr/>
              <a:t>4/1/20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D2E466C-0E83-F34E-A17D-43009FCEB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3C7FAC9-CD92-6B43-B574-9C23FE32A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25A6D-E5E6-7545-9F76-B9D65182F9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53120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775C2D6-4788-3445-9C0C-5DA6E166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23C6EF4-3DD9-1F4F-8722-9FA86CD991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25E76E3-5313-4C48-AC12-A638A196DA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CE73621-EE6D-4A4E-A10E-1476278E8B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69F3C38-68E2-D24C-B42B-497CEC1928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7CAA202-B96E-7E4A-AC96-5D2CA80E0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65512-F569-E847-9445-FF7C4F313794}" type="datetimeFigureOut">
              <a:rPr lang="en-US" smtClean="0"/>
              <a:pPr/>
              <a:t>4/1/20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DBE4B32-7112-564F-8B71-622B26E13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E6975F2-D4BF-4B42-BBF3-035537553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25A6D-E5E6-7545-9F76-B9D65182F9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33454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0979CEA-F53A-7E4F-BACC-E0B897D43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6F57F66-7D89-054D-B6DA-77D7A8893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65512-F569-E847-9445-FF7C4F313794}" type="datetimeFigureOut">
              <a:rPr lang="en-US" smtClean="0"/>
              <a:pPr/>
              <a:t>4/1/20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F7CEE10-2463-EB40-871E-F144B56B7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71B5029-137E-F44E-824A-28956EC3A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25A6D-E5E6-7545-9F76-B9D65182F9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99746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1968F5F-B1A9-224D-A239-72FFBF001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65512-F569-E847-9445-FF7C4F313794}" type="datetimeFigureOut">
              <a:rPr lang="en-US" smtClean="0"/>
              <a:pPr/>
              <a:t>4/1/20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A316402-4A30-C741-A198-BCE5828A8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75F3D85-C3A4-F843-B4E9-83030930C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25A6D-E5E6-7545-9F76-B9D65182F9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75205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F3EEFC9-83C7-264E-B4E2-34BE127E6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0B64151-535D-6449-B7AF-A7234BD43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85CD3B3-855A-704C-9389-E636E4F1FF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87BD057-1EB7-374C-8C41-7A885CE41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65512-F569-E847-9445-FF7C4F313794}" type="datetimeFigureOut">
              <a:rPr lang="en-US" smtClean="0"/>
              <a:pPr/>
              <a:t>4/1/20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12A8335-8AE6-6549-AA53-D73023C5E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2BD5039-EBA5-C24F-9985-5E6BCF168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25A6D-E5E6-7545-9F76-B9D65182F9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01453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658849D-AB27-D944-8218-1FE551DDF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46C0ADE-3CD5-094C-95E1-6394EEB51B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CC93398-53A1-874B-B569-DFBCA34368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1FF7F6E-17F0-954A-9A24-1D7A97A06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65512-F569-E847-9445-FF7C4F313794}" type="datetimeFigureOut">
              <a:rPr lang="en-US" smtClean="0"/>
              <a:pPr/>
              <a:t>4/1/20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7E65F59-220A-844A-97BA-F943743B6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74FD707-DE33-1E43-BF8F-E2C5530CD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25A6D-E5E6-7545-9F76-B9D65182F9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51539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6D369E4-DC3B-DB4D-8FDB-6BBD3755E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C6E3232-534E-ED4C-AB81-B1E5ACEFB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04E2936-1461-6D48-B221-79A52E14BB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65512-F569-E847-9445-FF7C4F313794}" type="datetimeFigureOut">
              <a:rPr lang="en-US" smtClean="0"/>
              <a:pPr/>
              <a:t>4/1/20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409DD9C-867D-B442-94B6-2E97AE4168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CE37B6E-01DD-C34E-87E4-3AA48C4D29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25A6D-E5E6-7545-9F76-B9D65182F9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99617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7454362-E518-EF43-B0B5-999846248E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8" t="9106" r="1768" b="634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26173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639EED7-52DF-2545-812D-FE9145AFA1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69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01172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88DDBAF-92AD-9D4E-9F76-F4081147AA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0" t="2601" r="1359" b="536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42273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779266A-214B-EA45-A104-B986D081F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0148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ECA90ED-6280-2C43-B8DB-2072481E3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81672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4E91FFE-25E7-9740-9FDA-B24071E49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40761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E4ECCEF-AC33-934A-B574-A712F2523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30478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1FFCD09-43B4-AA4A-82A1-0BDACF2A76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2" b="406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38683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27F65B1-7F4B-2841-AC78-55444A2FC0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1" b="4390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23451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B4C32D3-A7BB-BA4C-8DB2-FF8174F036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4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62583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DC404C0-1118-E540-9607-7B0B6EB76D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2" r="3180" b="34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78104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46FDB2D-68B9-4A4F-BD89-53C504992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12234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377263301E5B4FB0BC34EC04176787" ma:contentTypeVersion="4" ma:contentTypeDescription="Create a new document." ma:contentTypeScope="" ma:versionID="dda81c71b7b6ece55c4a90f08fa4aa83">
  <xsd:schema xmlns:xsd="http://www.w3.org/2001/XMLSchema" xmlns:xs="http://www.w3.org/2001/XMLSchema" xmlns:p="http://schemas.microsoft.com/office/2006/metadata/properties" xmlns:ns2="14da6569-07b3-41cf-a39f-97197785c6e5" xmlns:ns3="a5eca15c-ba5f-4529-a440-e32ce697e9fb" targetNamespace="http://schemas.microsoft.com/office/2006/metadata/properties" ma:root="true" ma:fieldsID="c34690126a968bb283db112cdc214e92" ns2:_="" ns3:_="">
    <xsd:import namespace="14da6569-07b3-41cf-a39f-97197785c6e5"/>
    <xsd:import namespace="a5eca15c-ba5f-4529-a440-e32ce697e9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da6569-07b3-41cf-a39f-97197785c6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eca15c-ba5f-4529-a440-e32ce697e9f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49A6427-CE2F-403F-AECE-2DC8E5DEA35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A9EBB9D-E97D-4DA8-BB89-F4171C75A1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da6569-07b3-41cf-a39f-97197785c6e5"/>
    <ds:schemaRef ds:uri="a5eca15c-ba5f-4529-a440-e32ce697e9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BDDBA6F-0AC6-4777-BE44-6013474A847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Macintosh PowerPoint</Application>
  <PresentationFormat>Custom</PresentationFormat>
  <Paragraphs>0</Paragraphs>
  <Slides>12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Marina Copertino</cp:lastModifiedBy>
  <cp:revision>2</cp:revision>
  <dcterms:created xsi:type="dcterms:W3CDTF">2020-04-01T16:27:27Z</dcterms:created>
  <dcterms:modified xsi:type="dcterms:W3CDTF">2020-04-01T16:28:01Z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0x010100D6377263301E5B4FB0BC34EC04176787</vt:lpwstr>
  </property>
</Properties>
</file>